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4DFD12-A462-4A3D-B0CC-FAC731DD54A6}" v="2" dt="2026-09-20T18:10:53.7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71" d="100"/>
          <a:sy n="171" d="100"/>
        </p:scale>
        <p:origin x="328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D45AB-1A52-939D-B504-A8F5BD2F8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2E324B-576F-3B05-8AF0-13CA5F41C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28097-2B82-CEAC-F50D-EDBB99324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DA153-3D52-4FCA-9B8D-6C90BE664F21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67681-0E2C-F56B-C4FA-C3484F949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12A69-17F1-65FD-093A-6E83A2699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7921-A441-4AF1-87D2-AD0BB939D0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8981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7A2F3-25AE-0F2A-6D81-4ADC59382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F0546-391C-A31B-6C21-2690CC044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199EE-C744-AFAA-EE74-2983F87F5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DA153-3D52-4FCA-9B8D-6C90BE664F21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B33B3-FEDB-7C29-69C5-608A7B030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CA36F-5050-3DB9-7DE9-C79A3BA52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7921-A441-4AF1-87D2-AD0BB939D0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1964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9223A-3F06-218B-6D80-2BB3BBA86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A96F4-9DA1-6957-04D8-B9769C5B9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BA286-BA7B-7257-6B33-368F6E518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DA153-3D52-4FCA-9B8D-6C90BE664F21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30C8A-8E05-C924-C24F-242444DA2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5A09E-A4AE-70B7-CD0C-11C5D0F2B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7921-A441-4AF1-87D2-AD0BB939D0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16017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CCD9E-903B-3491-8FCB-A40675858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EDB57-6BB2-B067-6F13-A3F06E88EF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EB0DED-0350-1DCC-369A-88EDEFD5D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1700AD-A693-ABA3-ACDB-10D6A3FD5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DA153-3D52-4FCA-9B8D-6C90BE664F21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48FFB-52C2-064B-4BB4-94E930FF6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FDC67-C8DA-DF75-C514-8F8B5F2BC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7921-A441-4AF1-87D2-AD0BB939D0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2078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C8103-45EF-231D-6585-6DDC683B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B8650-7275-87D9-8503-1FE849294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D4FE3C-9996-B52B-CF8A-FD526DF49A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DC83D6-CE03-08C5-DE1B-521D72BD33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D0F898-99AF-0F1E-A738-46D56A32A2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FD5FD5-6EBD-05E7-774C-4EBE60D1E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DA153-3D52-4FCA-9B8D-6C90BE664F21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B20F55-5DD9-F551-FB03-D220E69D8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9D1E8A-87FE-2A92-7969-0BF89BAA5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7921-A441-4AF1-87D2-AD0BB939D0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832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82AF8-357E-7E51-66A3-353FD8269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B7C73E-D235-4217-A49C-20E8D7D33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DA153-3D52-4FCA-9B8D-6C90BE664F21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63B69E-B25B-58F3-4800-0070EA53E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A7CD2A-B84C-DE35-96DD-4A80D9E26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7921-A441-4AF1-87D2-AD0BB939D0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2815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3E594-CCC0-F923-4024-F882FA1CC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DA153-3D52-4FCA-9B8D-6C90BE664F21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6640DD-91EB-7417-F22B-25A357DBB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B68C51-393B-EA7D-ACB2-476EEE6EE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7921-A441-4AF1-87D2-AD0BB939D0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086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D60A3-F44B-579F-B9DC-A754D46DF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C9C7B-A20E-46BD-9211-AA38DA25B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11303-169D-ACA4-CDF8-24A6E2B2F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36661B-B41E-A616-CA40-62743E5B3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DA153-3D52-4FCA-9B8D-6C90BE664F21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815AA5-BD68-56A8-4DE6-5A1073365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653C7-3779-0263-4F2E-68668B0B1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7921-A441-4AF1-87D2-AD0BB939D0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5643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A123A-96FA-C6B3-69F3-4C01B62E3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C09A52-09B6-D408-976E-5EC1174F34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520DB-77F1-6D60-177D-A4A20A1421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825905-1525-1169-42A5-8E784422E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DA153-3D52-4FCA-9B8D-6C90BE664F21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D5E136-C4C3-DDA8-4833-78841FC74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E4FD58-80F4-5E27-731B-07AE2434D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7921-A441-4AF1-87D2-AD0BB939D0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5183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F04E8-ED3D-4C3D-BF80-3816CA7D1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52970-D31B-9757-63AF-D850D004A2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900BD-20CE-D627-A347-C734A8B46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DA153-3D52-4FCA-9B8D-6C90BE664F21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EC0FD-47AE-934F-FF50-B856B912C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2EF8A-C4DD-A533-27C0-1DC194429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7921-A441-4AF1-87D2-AD0BB939D0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2169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1B67BE-0856-261F-A16A-22DE674C05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2DE29F-6DAF-C70C-EEAB-F4117AF990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F9EAB-2B39-0B17-D446-3DE8DB3A3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DA153-3D52-4FCA-9B8D-6C90BE664F21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F1CBB-EB8E-186D-6F80-5C8398B0A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4D78E-75B6-2B47-0394-2E694E334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7921-A441-4AF1-87D2-AD0BB939D0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111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F34B96-B800-39CF-9401-7D34ABB3B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DB40F-33BC-901B-DE37-0F481549E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E2CCD-BCB3-380F-1630-38C364B856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8DA153-3D52-4FCA-9B8D-6C90BE664F21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9A21E-6BA4-C70F-AEED-4DC20FCCE2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63F1C-5F11-996A-7FC4-4A32DA719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0C7921-A441-4AF1-87D2-AD0BB939D0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3963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66E19-0F75-C7EA-F9EC-C9D6AD77A2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Jussi Tohka – </a:t>
            </a:r>
            <a:r>
              <a:rPr lang="fi-FI" dirty="0" err="1"/>
              <a:t>research</a:t>
            </a:r>
            <a:r>
              <a:rPr lang="fi-FI" dirty="0"/>
              <a:t> 5 min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1FEBC3-DFFF-BC45-CC9E-B584DF990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err="1"/>
              <a:t>Professor</a:t>
            </a:r>
            <a:r>
              <a:rPr lang="fi-FI" dirty="0"/>
              <a:t> of </a:t>
            </a:r>
            <a:r>
              <a:rPr lang="fi-FI" dirty="0" err="1"/>
              <a:t>Biomedical</a:t>
            </a:r>
            <a:r>
              <a:rPr lang="fi-FI" dirty="0"/>
              <a:t> Image Analysis – A.I. </a:t>
            </a:r>
            <a:r>
              <a:rPr lang="fi-FI"/>
              <a:t>Virtanen Institute </a:t>
            </a:r>
          </a:p>
        </p:txBody>
      </p:sp>
    </p:spTree>
    <p:extLst>
      <p:ext uri="{BB962C8B-B14F-4D97-AF65-F5344CB8AC3E}">
        <p14:creationId xmlns:p14="http://schemas.microsoft.com/office/powerpoint/2010/main" val="935125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A25FE-917F-0A0A-7A1B-9E0335389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Research</a:t>
            </a:r>
            <a:r>
              <a:rPr lang="fi-FI" dirty="0"/>
              <a:t> </a:t>
            </a:r>
            <a:r>
              <a:rPr lang="fi-FI" dirty="0" err="1"/>
              <a:t>field</a:t>
            </a:r>
            <a:endParaRPr lang="fi-FI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0DB0C8-9FA0-113A-4AD1-32D5B4C4B7ED}"/>
              </a:ext>
            </a:extLst>
          </p:cNvPr>
          <p:cNvSpPr txBox="1"/>
          <p:nvPr/>
        </p:nvSpPr>
        <p:spPr>
          <a:xfrm>
            <a:off x="1082180" y="1572936"/>
            <a:ext cx="107043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3200" dirty="0" err="1"/>
              <a:t>Biomedical</a:t>
            </a:r>
            <a:r>
              <a:rPr lang="fi-FI" sz="3200" dirty="0"/>
              <a:t> image </a:t>
            </a:r>
            <a:r>
              <a:rPr lang="fi-FI" sz="3200" dirty="0" err="1"/>
              <a:t>computation</a:t>
            </a:r>
            <a:endParaRPr lang="fi-FI" sz="3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3200" dirty="0" err="1"/>
              <a:t>Segmentation</a:t>
            </a:r>
            <a:endParaRPr lang="fi-FI" sz="3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3200" dirty="0" err="1"/>
              <a:t>Registration</a:t>
            </a:r>
            <a:endParaRPr lang="fi-FI" sz="3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3200" dirty="0" err="1"/>
              <a:t>Predictive</a:t>
            </a:r>
            <a:r>
              <a:rPr lang="fi-FI" sz="3200" dirty="0"/>
              <a:t> </a:t>
            </a:r>
            <a:r>
              <a:rPr lang="fi-FI" sz="3200" dirty="0" err="1"/>
              <a:t>models</a:t>
            </a:r>
            <a:r>
              <a:rPr lang="fi-FI" sz="32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3200" dirty="0"/>
              <a:t>Application to </a:t>
            </a:r>
            <a:r>
              <a:rPr lang="fi-FI" sz="3200" dirty="0" err="1"/>
              <a:t>predictive</a:t>
            </a:r>
            <a:r>
              <a:rPr lang="fi-FI" sz="3200" dirty="0"/>
              <a:t> </a:t>
            </a:r>
            <a:r>
              <a:rPr lang="fi-FI" sz="3200" dirty="0" err="1"/>
              <a:t>models</a:t>
            </a:r>
            <a:r>
              <a:rPr lang="fi-FI" sz="3200" dirty="0"/>
              <a:t> of </a:t>
            </a:r>
            <a:r>
              <a:rPr lang="fi-FI" sz="3200" dirty="0" err="1"/>
              <a:t>brain</a:t>
            </a:r>
            <a:r>
              <a:rPr lang="fi-FI" sz="3200" dirty="0"/>
              <a:t> </a:t>
            </a:r>
            <a:r>
              <a:rPr lang="fi-FI" sz="3200" dirty="0" err="1"/>
              <a:t>diseases</a:t>
            </a:r>
            <a:endParaRPr lang="fi-FI" sz="3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3200" dirty="0"/>
              <a:t>Dementia/</a:t>
            </a:r>
            <a:r>
              <a:rPr lang="fi-FI" sz="3200" dirty="0" err="1"/>
              <a:t>cognitive</a:t>
            </a:r>
            <a:r>
              <a:rPr lang="fi-FI" sz="3200" dirty="0"/>
              <a:t> </a:t>
            </a:r>
            <a:r>
              <a:rPr lang="fi-FI" sz="3200" dirty="0" err="1"/>
              <a:t>decline</a:t>
            </a:r>
            <a:endParaRPr lang="fi-FI" sz="3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3200" dirty="0" err="1"/>
              <a:t>Epilepsy</a:t>
            </a:r>
            <a:r>
              <a:rPr lang="fi-FI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0910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678A9-1C21-CCEC-E36D-38906F58E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Research</a:t>
            </a:r>
            <a:r>
              <a:rPr lang="fi-FI" dirty="0"/>
              <a:t> </a:t>
            </a:r>
            <a:r>
              <a:rPr lang="fi-FI" dirty="0" err="1"/>
              <a:t>topic</a:t>
            </a:r>
            <a:endParaRPr lang="fi-FI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CA3A5B-CE03-3EFD-ABFE-4F857C6C9A8A}"/>
              </a:ext>
            </a:extLst>
          </p:cNvPr>
          <p:cNvSpPr txBox="1"/>
          <p:nvPr/>
        </p:nvSpPr>
        <p:spPr>
          <a:xfrm>
            <a:off x="998291" y="1761688"/>
            <a:ext cx="50166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err="1"/>
              <a:t>Personalized</a:t>
            </a:r>
            <a:r>
              <a:rPr lang="fi-FI" dirty="0"/>
              <a:t> </a:t>
            </a:r>
            <a:r>
              <a:rPr lang="fi-FI" dirty="0" err="1"/>
              <a:t>predictive</a:t>
            </a:r>
            <a:r>
              <a:rPr lang="fi-FI" dirty="0"/>
              <a:t> </a:t>
            </a:r>
            <a:r>
              <a:rPr lang="fi-FI" dirty="0" err="1"/>
              <a:t>models</a:t>
            </a:r>
            <a:r>
              <a:rPr lang="fi-FI" dirty="0"/>
              <a:t> of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health</a:t>
            </a:r>
            <a:r>
              <a:rPr lang="fi-FI" dirty="0"/>
              <a:t> </a:t>
            </a:r>
            <a:r>
              <a:rPr lang="fi-FI" dirty="0" err="1"/>
              <a:t>require</a:t>
            </a:r>
            <a:r>
              <a:rPr lang="fi-FI" dirty="0"/>
              <a:t> </a:t>
            </a:r>
            <a:r>
              <a:rPr lang="fi-FI" dirty="0" err="1"/>
              <a:t>imaging</a:t>
            </a:r>
            <a:r>
              <a:rPr lang="fi-FI" dirty="0"/>
              <a:t> </a:t>
            </a:r>
            <a:r>
              <a:rPr lang="fi-FI" dirty="0" err="1"/>
              <a:t>markers</a:t>
            </a: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Three </a:t>
            </a:r>
            <a:r>
              <a:rPr lang="fi-FI" dirty="0" err="1"/>
              <a:t>ways</a:t>
            </a:r>
            <a:r>
              <a:rPr lang="fi-FI" dirty="0"/>
              <a:t> to </a:t>
            </a:r>
            <a:r>
              <a:rPr lang="fi-FI" dirty="0" err="1"/>
              <a:t>improve</a:t>
            </a:r>
            <a:r>
              <a:rPr lang="fi-FI" dirty="0"/>
              <a:t> </a:t>
            </a:r>
            <a:r>
              <a:rPr lang="fi-FI" dirty="0" err="1"/>
              <a:t>imaging</a:t>
            </a:r>
            <a:r>
              <a:rPr lang="fi-FI" dirty="0"/>
              <a:t> </a:t>
            </a:r>
            <a:r>
              <a:rPr lang="fi-FI" dirty="0" err="1"/>
              <a:t>markers</a:t>
            </a:r>
            <a:endParaRPr lang="fi-FI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Using AI and </a:t>
            </a:r>
            <a:r>
              <a:rPr lang="fi-FI" dirty="0" err="1"/>
              <a:t>large</a:t>
            </a:r>
            <a:r>
              <a:rPr lang="fi-FI" dirty="0"/>
              <a:t> image </a:t>
            </a:r>
            <a:r>
              <a:rPr lang="fi-FI" dirty="0" err="1"/>
              <a:t>databases</a:t>
            </a:r>
            <a:r>
              <a:rPr lang="fi-FI" dirty="0"/>
              <a:t> to </a:t>
            </a:r>
            <a:r>
              <a:rPr lang="fi-FI" dirty="0" err="1"/>
              <a:t>train</a:t>
            </a:r>
            <a:r>
              <a:rPr lang="fi-FI" dirty="0"/>
              <a:t> </a:t>
            </a:r>
            <a:r>
              <a:rPr lang="fi-FI" dirty="0" err="1"/>
              <a:t>advanced</a:t>
            </a:r>
            <a:r>
              <a:rPr lang="fi-FI" dirty="0"/>
              <a:t> </a:t>
            </a:r>
            <a:r>
              <a:rPr lang="fi-FI" dirty="0" err="1"/>
              <a:t>predictive</a:t>
            </a:r>
            <a:r>
              <a:rPr lang="fi-FI" dirty="0"/>
              <a:t> </a:t>
            </a:r>
            <a:r>
              <a:rPr lang="fi-FI" dirty="0" err="1"/>
              <a:t>models</a:t>
            </a:r>
            <a:endParaRPr lang="fi-FI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 err="1"/>
              <a:t>Improved</a:t>
            </a:r>
            <a:r>
              <a:rPr lang="fi-FI" dirty="0"/>
              <a:t> image </a:t>
            </a:r>
            <a:r>
              <a:rPr lang="fi-FI" dirty="0" err="1"/>
              <a:t>quantification</a:t>
            </a:r>
            <a:endParaRPr lang="fi-FI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 err="1"/>
              <a:t>Enhancing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imaging</a:t>
            </a:r>
            <a:r>
              <a:rPr lang="fi-FI" dirty="0"/>
              <a:t> </a:t>
            </a:r>
            <a:r>
              <a:rPr lang="fi-FI" dirty="0" err="1"/>
              <a:t>itself</a:t>
            </a:r>
            <a:endParaRPr lang="fi-FI" dirty="0"/>
          </a:p>
          <a:p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070E0F-5973-D6A4-0106-E58C2747D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955" y="1027906"/>
            <a:ext cx="4418763" cy="31746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36AD9F-45B6-AFF0-359C-C0A45F836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606" y="4070012"/>
            <a:ext cx="6960944" cy="23466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B5CA13-1E3C-32FC-806B-966F0D3F1B52}"/>
              </a:ext>
            </a:extLst>
          </p:cNvPr>
          <p:cNvSpPr txBox="1"/>
          <p:nvPr/>
        </p:nvSpPr>
        <p:spPr>
          <a:xfrm>
            <a:off x="440606" y="6378336"/>
            <a:ext cx="69609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Gröhn et </a:t>
            </a:r>
            <a:r>
              <a:rPr lang="fi-FI" sz="1200" dirty="0" err="1"/>
              <a:t>al</a:t>
            </a:r>
            <a:r>
              <a:rPr lang="fi-FI" sz="1200" dirty="0"/>
              <a:t> </a:t>
            </a:r>
            <a:r>
              <a:rPr lang="en-US" sz="1200" dirty="0"/>
              <a:t>Frequency-dependent diffusion tensor distribution imaging in the evaluation of ischemic stroke, Neuroscience informatics 2026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33130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e8f432a-23bf-41d6-ab25-8bcd209e80dc}" enabled="1" method="Privileged" siteId="{87879f2e-7304-4bf2-baf2-63e7f83f3c3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92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Jussi Tohka – research 5 min  </vt:lpstr>
      <vt:lpstr>Research field</vt:lpstr>
      <vt:lpstr>Research topic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Jussi Tohka</dc:creator>
  <cp:lastModifiedBy>Jussi Tohka</cp:lastModifiedBy>
  <cp:revision>3</cp:revision>
  <dcterms:created xsi:type="dcterms:W3CDTF">2026-09-20T17:57:02Z</dcterms:created>
  <dcterms:modified xsi:type="dcterms:W3CDTF">2026-10-01T06:58:19Z</dcterms:modified>
</cp:coreProperties>
</file>